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8" r:id="rId4"/>
    <p:sldId id="279" r:id="rId5"/>
    <p:sldId id="280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0" r:id="rId15"/>
    <p:sldId id="271" r:id="rId16"/>
    <p:sldId id="272" r:id="rId17"/>
    <p:sldId id="269" r:id="rId18"/>
    <p:sldId id="274" r:id="rId19"/>
    <p:sldId id="275" r:id="rId20"/>
    <p:sldId id="273" r:id="rId21"/>
    <p:sldId id="261" r:id="rId22"/>
    <p:sldId id="276" r:id="rId23"/>
    <p:sldId id="277" r:id="rId24"/>
    <p:sldId id="260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08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53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3D87E3-2AFB-453E-BDEA-DABF4E9AFFF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9951-1373-4188-98DF-C5F5E1A3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2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pdf.com/unlock-pdf" TargetMode="External"/><Relationship Id="rId2" Type="http://schemas.openxmlformats.org/officeDocument/2006/relationships/hyperlink" Target="https://smallpdf.com/compress-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pub.com/pdfresize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latin typeface="Arial" panose="020B0604020202020204" pitchFamily="34" charset="0"/>
                <a:cs typeface="Arial" panose="020B0604020202020204" pitchFamily="34" charset="0"/>
              </a:rPr>
              <a:t>IT workshop</a:t>
            </a:r>
          </a:p>
        </p:txBody>
      </p:sp>
    </p:spTree>
    <p:extLst>
      <p:ext uri="{BB962C8B-B14F-4D97-AF65-F5344CB8AC3E}">
        <p14:creationId xmlns:p14="http://schemas.microsoft.com/office/powerpoint/2010/main" val="414729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96" y="1123527"/>
            <a:ext cx="346855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387" y="1123527"/>
            <a:ext cx="341316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51" y="1123527"/>
            <a:ext cx="751804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0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3500" y="2197100"/>
            <a:ext cx="972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981" y="318782"/>
            <a:ext cx="105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change the table page to landscape?</a:t>
            </a:r>
          </a:p>
          <a:p>
            <a:endParaRPr lang="en-S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81" y="1779687"/>
            <a:ext cx="9980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 to the last row of first part of table;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Layout tab;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Under Breaks;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on Next Page;</a:t>
            </a:r>
          </a:p>
        </p:txBody>
      </p:sp>
    </p:spTree>
    <p:extLst>
      <p:ext uri="{BB962C8B-B14F-4D97-AF65-F5344CB8AC3E}">
        <p14:creationId xmlns:p14="http://schemas.microsoft.com/office/powerpoint/2010/main" val="14918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534" y="1123527"/>
            <a:ext cx="655487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8455" y="1123527"/>
            <a:ext cx="65590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34" y="594590"/>
            <a:ext cx="1209675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752" y="2309090"/>
            <a:ext cx="2781838" cy="40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143" y="234892"/>
            <a:ext cx="1036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remove the extra blank page in a </a:t>
            </a:r>
          </a:p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word document (with a table)?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981" y="1779687"/>
            <a:ext cx="9980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Show/Hide paragraph mark;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paragraph mark from extra page;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Decrease the font size.</a:t>
            </a:r>
          </a:p>
        </p:txBody>
      </p:sp>
    </p:spTree>
    <p:extLst>
      <p:ext uri="{BB962C8B-B14F-4D97-AF65-F5344CB8AC3E}">
        <p14:creationId xmlns:p14="http://schemas.microsoft.com/office/powerpoint/2010/main" val="15855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905" y="1123527"/>
            <a:ext cx="53801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282" y="449407"/>
            <a:ext cx="1457325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31" y="1954499"/>
            <a:ext cx="31718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55" y="4402566"/>
            <a:ext cx="33051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ensure my email font remains Arial 11 when I send out?</a:t>
            </a: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ensure that my signature font colour does not change from black?</a:t>
            </a: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change just one page of the document to landscape?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change the table page to landscape?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remove the extra blank page in a word document (with a table)?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make the Healy Consultants letterhead one of the Word templates?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shrink the size of the PDF?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unlock a PDF?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merge 2 PDFs into 1?</a:t>
            </a: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add image to the invoice without using a transparent table?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How do I print ACRA certificates?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6080" cy="1400530"/>
          </a:xfrm>
        </p:spPr>
        <p:txBody>
          <a:bodyPr/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make the Healy Consultants </a:t>
            </a:r>
            <a:b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letterhead one of the Word templates?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981" y="1779687"/>
            <a:ext cx="9980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existing Healy Consultants letterhead template;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Save the empty document as template;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Word;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personal tab;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Healy Consultants template.</a:t>
            </a:r>
          </a:p>
        </p:txBody>
      </p:sp>
    </p:spTree>
    <p:extLst>
      <p:ext uri="{BB962C8B-B14F-4D97-AF65-F5344CB8AC3E}">
        <p14:creationId xmlns:p14="http://schemas.microsoft.com/office/powerpoint/2010/main" val="27163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500" y="863600"/>
            <a:ext cx="1084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shrink the size of the PDF?</a:t>
            </a:r>
          </a:p>
          <a:p>
            <a:pPr lvl="0"/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https://smallpdf.com/compress-pdf</a:t>
            </a:r>
            <a:endParaRPr lang="en-S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S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unlock a PDF?</a:t>
            </a:r>
          </a:p>
          <a:p>
            <a:r>
              <a:rPr lang="en-SG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https://smallpdf.com/unlock-pdf</a:t>
            </a:r>
            <a:endParaRPr lang="en-S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571" y="324966"/>
            <a:ext cx="8465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4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I merge 2 PDFs into 1?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981" y="1779687"/>
            <a:ext cx="9980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PDF file;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on page thumbnail;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Right click on page thumbnail section;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insert page;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from file;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Browse and select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PDF;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Last and press Ok.</a:t>
            </a:r>
          </a:p>
        </p:txBody>
      </p:sp>
    </p:spTree>
    <p:extLst>
      <p:ext uri="{BB962C8B-B14F-4D97-AF65-F5344CB8AC3E}">
        <p14:creationId xmlns:p14="http://schemas.microsoft.com/office/powerpoint/2010/main" val="8313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9" y="294553"/>
            <a:ext cx="19431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31" y="1808595"/>
            <a:ext cx="50958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968" y="3923145"/>
            <a:ext cx="3314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3500" y="2197100"/>
            <a:ext cx="972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96" y="304274"/>
            <a:ext cx="10554492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add image to the invoice without </a:t>
            </a:r>
          </a:p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a transparent table?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Insert the image into the document;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Click on the image and under “Formatting”;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“Wrap Text” option as “Square”;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Choose “Align” option as “Right aligned”.</a:t>
            </a:r>
          </a:p>
          <a:p>
            <a:pPr lvl="0"/>
            <a:endParaRPr lang="en-S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print ACRA certificates?</a:t>
            </a:r>
          </a:p>
          <a:p>
            <a:pPr lvl="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https://docupub.com/pdfresize/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Select A4;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Upload document;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Click upload and resize.</a:t>
            </a:r>
          </a:p>
        </p:txBody>
      </p:sp>
    </p:spTree>
    <p:extLst>
      <p:ext uri="{BB962C8B-B14F-4D97-AF65-F5344CB8AC3E}">
        <p14:creationId xmlns:p14="http://schemas.microsoft.com/office/powerpoint/2010/main" val="29420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3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9406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How do I ensure my email font stays Arial 11 when I send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Option 1: when copy pasting, “keep text only” or “merge formatting</a:t>
            </a:r>
          </a:p>
          <a:p>
            <a:r>
              <a:rPr lang="en-SG" dirty="0"/>
              <a:t>Option 2 (advisable):</a:t>
            </a:r>
          </a:p>
          <a:p>
            <a:pPr lvl="1"/>
            <a:r>
              <a:rPr lang="en-SG" dirty="0"/>
              <a:t>In Outlook: Click “File”;</a:t>
            </a:r>
          </a:p>
          <a:p>
            <a:pPr lvl="1"/>
            <a:r>
              <a:rPr lang="en-SG" dirty="0"/>
              <a:t>Click “Options”;</a:t>
            </a:r>
          </a:p>
          <a:p>
            <a:pPr lvl="1"/>
            <a:r>
              <a:rPr lang="en-SG" dirty="0"/>
              <a:t>Click “Mail”;</a:t>
            </a:r>
          </a:p>
          <a:p>
            <a:pPr lvl="1"/>
            <a:r>
              <a:rPr lang="en-SG" dirty="0"/>
              <a:t>Click “Editor Options”;</a:t>
            </a:r>
          </a:p>
          <a:p>
            <a:pPr lvl="1"/>
            <a:r>
              <a:rPr lang="en-SG" dirty="0"/>
              <a:t>Click “Advanced”;</a:t>
            </a:r>
          </a:p>
          <a:p>
            <a:pPr lvl="1"/>
            <a:endParaRPr lang="en-SG" dirty="0"/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4160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How do I ensure my email font stays Arial 11 when I send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SG" dirty="0"/>
              <a:t>Scroll down to “Cut, copy and paste”</a:t>
            </a:r>
          </a:p>
          <a:p>
            <a:pPr lvl="1"/>
            <a:r>
              <a:rPr lang="en-SG" dirty="0"/>
              <a:t>Ensure all settings match the screenshot below and then click “OK” twice to save</a:t>
            </a:r>
          </a:p>
          <a:p>
            <a:pPr lvl="1"/>
            <a:endParaRPr lang="en-SG" dirty="0"/>
          </a:p>
          <a:p>
            <a:pPr lvl="1"/>
            <a:endParaRPr lang="en-SG" dirty="0"/>
          </a:p>
        </p:txBody>
      </p:sp>
      <p:pic>
        <p:nvPicPr>
          <p:cNvPr id="1026" name="Picture 6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5" y="3351279"/>
            <a:ext cx="6783845" cy="26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3600" b="1" dirty="0"/>
              <a:t>How do I ensure that my signature font colour does not change from black?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When you create your signature, select all text, and choose:</a:t>
            </a:r>
          </a:p>
          <a:p>
            <a:pPr marL="0" indent="0">
              <a:buNone/>
            </a:pPr>
            <a:r>
              <a:rPr lang="en-SG" sz="3600" dirty="0"/>
              <a:t>			      </a:t>
            </a:r>
            <a:r>
              <a:rPr lang="en-SG" sz="3600" b="1" dirty="0">
                <a:solidFill>
                  <a:srgbClr val="92D050"/>
                </a:solidFill>
              </a:rPr>
              <a:t>THIS</a:t>
            </a:r>
            <a:r>
              <a:rPr lang="en-SG" sz="3600" dirty="0"/>
              <a:t>						      </a:t>
            </a:r>
            <a:r>
              <a:rPr lang="en-SG" sz="3600" b="1" dirty="0">
                <a:solidFill>
                  <a:srgbClr val="FF0000"/>
                </a:solidFill>
              </a:rPr>
              <a:t>NOT THIS</a:t>
            </a: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7" y="3329315"/>
            <a:ext cx="2612853" cy="306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20" y="3329316"/>
            <a:ext cx="2587608" cy="306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89042" y="3979713"/>
            <a:ext cx="405352" cy="405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7103146" y="3329315"/>
            <a:ext cx="1704423" cy="405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922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9000" y="279400"/>
            <a:ext cx="996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I change just one page of the document to landscape?</a:t>
            </a:r>
          </a:p>
          <a:p>
            <a:endParaRPr lang="en-S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999" y="1879600"/>
            <a:ext cx="106710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 to the last portrait page;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after the last full stop of the sentence;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Layout tab;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Under Breaks;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on Page;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on Page setup;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landscape and Apply to this point forward;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Click Ok.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88" y="1123527"/>
            <a:ext cx="503256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4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55" y="1123527"/>
            <a:ext cx="65590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34" y="594590"/>
            <a:ext cx="120967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46" y="1960273"/>
            <a:ext cx="329565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08" y="4326081"/>
            <a:ext cx="41243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578</Words>
  <Application>Microsoft Office PowerPoint</Application>
  <PresentationFormat>Widescreen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IT workshop</vt:lpstr>
      <vt:lpstr>Content</vt:lpstr>
      <vt:lpstr>How do I ensure my email font stays Arial 11 when I send out?</vt:lpstr>
      <vt:lpstr>How do I ensure my email font stays Arial 11 when I send out?</vt:lpstr>
      <vt:lpstr>How do I ensure that my signature font colour does not change from black?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make the Healy Consultants  letterhead one of the Word templates? </vt:lpstr>
      <vt:lpstr>PowerPoint Presentation</vt:lpstr>
      <vt:lpstr>PowerPoint Presentation</vt:lpstr>
      <vt:lpstr>PowerPoint Presentation</vt:lpstr>
      <vt:lpstr>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team workshop</dc:title>
  <dc:creator>Wei Xian Phang</dc:creator>
  <cp:lastModifiedBy>HealyConsultants</cp:lastModifiedBy>
  <cp:revision>27</cp:revision>
  <dcterms:created xsi:type="dcterms:W3CDTF">2017-02-23T07:06:51Z</dcterms:created>
  <dcterms:modified xsi:type="dcterms:W3CDTF">2017-06-01T02:39:47Z</dcterms:modified>
</cp:coreProperties>
</file>