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89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731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830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96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348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339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479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832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34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097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174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9463-92B7-445F-BB57-D9162D42FADB}" type="datetimeFigureOut">
              <a:rPr lang="en-SG" smtClean="0"/>
              <a:t>26/6/2017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0ABD-1AA1-41AD-ABE8-3E0D688A97B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67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86" y="263220"/>
            <a:ext cx="9144000" cy="617624"/>
          </a:xfrm>
        </p:spPr>
        <p:txBody>
          <a:bodyPr/>
          <a:lstStyle/>
          <a:p>
            <a:r>
              <a:rPr lang="en-SG" dirty="0"/>
              <a:t>DRAFT ORGANIGRAM HEALY CONSULTANTS GROUP PLC</a:t>
            </a:r>
          </a:p>
        </p:txBody>
      </p:sp>
      <p:sp>
        <p:nvSpPr>
          <p:cNvPr id="4" name="Rectangle 3"/>
          <p:cNvSpPr/>
          <p:nvPr/>
        </p:nvSpPr>
        <p:spPr>
          <a:xfrm>
            <a:off x="7523134" y="5587662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Petar</a:t>
            </a:r>
          </a:p>
        </p:txBody>
      </p:sp>
      <p:sp>
        <p:nvSpPr>
          <p:cNvPr id="5" name="Rectangle 4"/>
          <p:cNvSpPr/>
          <p:nvPr/>
        </p:nvSpPr>
        <p:spPr>
          <a:xfrm>
            <a:off x="5345675" y="5592727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Alex</a:t>
            </a:r>
          </a:p>
        </p:txBody>
      </p:sp>
      <p:sp>
        <p:nvSpPr>
          <p:cNvPr id="6" name="Rectangle 5"/>
          <p:cNvSpPr/>
          <p:nvPr/>
        </p:nvSpPr>
        <p:spPr>
          <a:xfrm>
            <a:off x="72250" y="5596232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Bruce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9594" y="5592726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Seth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85063" y="5593130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Cai Xin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08109" y="5587661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Alicia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86806" y="5608726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Yi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2960" y="5584419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Grace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71525" y="5595407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Olivia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63611" y="3099448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Karen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9594" y="3175723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Chrissi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1443" y="4385564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Kunal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09173" y="4385718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Paavan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70152" y="4385564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Trine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786806" y="3094723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Simon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63605" y="1207715"/>
            <a:ext cx="925585" cy="310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Aidan</a:t>
            </a:r>
          </a:p>
        </p:txBody>
      </p:sp>
      <p:cxnSp>
        <p:nvCxnSpPr>
          <p:cNvPr id="25" name="Straight Arrow Connector 24"/>
          <p:cNvCxnSpPr>
            <a:cxnSpLocks/>
            <a:stCxn id="4" idx="0"/>
            <a:endCxn id="15" idx="2"/>
          </p:cNvCxnSpPr>
          <p:nvPr/>
        </p:nvCxnSpPr>
        <p:spPr>
          <a:xfrm flipH="1" flipV="1">
            <a:off x="7974236" y="4695957"/>
            <a:ext cx="11691" cy="891705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stCxn id="7" idx="0"/>
            <a:endCxn id="14" idx="2"/>
          </p:cNvCxnSpPr>
          <p:nvPr/>
        </p:nvCxnSpPr>
        <p:spPr>
          <a:xfrm flipV="1">
            <a:off x="1992387" y="3486116"/>
            <a:ext cx="0" cy="2106610"/>
          </a:xfrm>
          <a:prstGeom prst="straightConnector1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  <a:stCxn id="13" idx="0"/>
            <a:endCxn id="19" idx="2"/>
          </p:cNvCxnSpPr>
          <p:nvPr/>
        </p:nvCxnSpPr>
        <p:spPr>
          <a:xfrm flipH="1" flipV="1">
            <a:off x="5026398" y="1518108"/>
            <a:ext cx="6" cy="1581340"/>
          </a:xfrm>
          <a:prstGeom prst="straightConnector1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/>
          <p:cNvCxnSpPr>
            <a:stCxn id="8" idx="0"/>
            <a:endCxn id="18" idx="3"/>
          </p:cNvCxnSpPr>
          <p:nvPr/>
        </p:nvCxnSpPr>
        <p:spPr>
          <a:xfrm rot="16200000" flipV="1">
            <a:off x="9508519" y="3453792"/>
            <a:ext cx="2343210" cy="1935465"/>
          </a:xfrm>
          <a:prstGeom prst="bentConnector2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/>
          <p:cNvCxnSpPr>
            <a:cxnSpLocks/>
            <a:stCxn id="14" idx="0"/>
            <a:endCxn id="19" idx="1"/>
          </p:cNvCxnSpPr>
          <p:nvPr/>
        </p:nvCxnSpPr>
        <p:spPr>
          <a:xfrm rot="5400000" flipH="1" flipV="1">
            <a:off x="2371591" y="983709"/>
            <a:ext cx="1812811" cy="2571218"/>
          </a:xfrm>
          <a:prstGeom prst="bentConnector2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  <a:stCxn id="18" idx="0"/>
            <a:endCxn id="19" idx="3"/>
          </p:cNvCxnSpPr>
          <p:nvPr/>
        </p:nvCxnSpPr>
        <p:spPr>
          <a:xfrm rot="16200000" flipV="1">
            <a:off x="6503490" y="348613"/>
            <a:ext cx="1731811" cy="3760409"/>
          </a:xfrm>
          <a:prstGeom prst="bentConnector2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  <a:stCxn id="16" idx="0"/>
            <a:endCxn id="18" idx="3"/>
          </p:cNvCxnSpPr>
          <p:nvPr/>
        </p:nvCxnSpPr>
        <p:spPr>
          <a:xfrm rot="16200000" flipV="1">
            <a:off x="9524280" y="3438031"/>
            <a:ext cx="1135798" cy="759575"/>
          </a:xfrm>
          <a:prstGeom prst="bentConnector2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  <a:stCxn id="17" idx="0"/>
            <a:endCxn id="18" idx="1"/>
          </p:cNvCxnSpPr>
          <p:nvPr/>
        </p:nvCxnSpPr>
        <p:spPr>
          <a:xfrm rot="5400000" flipH="1" flipV="1">
            <a:off x="7142053" y="2740812"/>
            <a:ext cx="1135644" cy="2153861"/>
          </a:xfrm>
          <a:prstGeom prst="bentConnector2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cxnSpLocks/>
            <a:stCxn id="9" idx="0"/>
            <a:endCxn id="16" idx="2"/>
          </p:cNvCxnSpPr>
          <p:nvPr/>
        </p:nvCxnSpPr>
        <p:spPr>
          <a:xfrm flipV="1">
            <a:off x="10470902" y="4696111"/>
            <a:ext cx="1064" cy="89155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/>
          <p:cNvCxnSpPr>
            <a:cxnSpLocks/>
            <a:stCxn id="6" idx="0"/>
            <a:endCxn id="14" idx="1"/>
          </p:cNvCxnSpPr>
          <p:nvPr/>
        </p:nvCxnSpPr>
        <p:spPr>
          <a:xfrm rot="5400000" flipH="1" flipV="1">
            <a:off x="-100338" y="3966301"/>
            <a:ext cx="2265312" cy="994551"/>
          </a:xfrm>
          <a:prstGeom prst="bentConnector2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/>
          <p:cNvCxnSpPr>
            <a:cxnSpLocks/>
            <a:stCxn id="5" idx="0"/>
            <a:endCxn id="13" idx="2"/>
          </p:cNvCxnSpPr>
          <p:nvPr/>
        </p:nvCxnSpPr>
        <p:spPr>
          <a:xfrm rot="16200000" flipV="1">
            <a:off x="4325993" y="4110252"/>
            <a:ext cx="2182886" cy="782064"/>
          </a:xfrm>
          <a:prstGeom prst="bentConnector3">
            <a:avLst>
              <a:gd name="adj1" fmla="val 50399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>
            <a:cxnSpLocks/>
            <a:stCxn id="12" idx="0"/>
            <a:endCxn id="14" idx="2"/>
          </p:cNvCxnSpPr>
          <p:nvPr/>
        </p:nvCxnSpPr>
        <p:spPr>
          <a:xfrm rot="16200000" flipV="1">
            <a:off x="1558708" y="3919796"/>
            <a:ext cx="2109291" cy="1241931"/>
          </a:xfrm>
          <a:prstGeom prst="bentConnector3">
            <a:avLst>
              <a:gd name="adj1" fmla="val 50000"/>
            </a:avLst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  <a:stCxn id="15" idx="3"/>
            <a:endCxn id="18" idx="1"/>
          </p:cNvCxnSpPr>
          <p:nvPr/>
        </p:nvCxnSpPr>
        <p:spPr>
          <a:xfrm flipV="1">
            <a:off x="8437028" y="3249920"/>
            <a:ext cx="349778" cy="1290841"/>
          </a:xfrm>
          <a:prstGeom prst="bentConnector3">
            <a:avLst>
              <a:gd name="adj1" fmla="val 50000"/>
            </a:avLst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cxnSpLocks/>
            <a:stCxn id="10" idx="0"/>
            <a:endCxn id="18" idx="2"/>
          </p:cNvCxnSpPr>
          <p:nvPr/>
        </p:nvCxnSpPr>
        <p:spPr>
          <a:xfrm flipV="1">
            <a:off x="9249599" y="3405116"/>
            <a:ext cx="0" cy="220361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/>
          <p:cNvCxnSpPr>
            <a:cxnSpLocks/>
            <a:stCxn id="11" idx="0"/>
            <a:endCxn id="13" idx="2"/>
          </p:cNvCxnSpPr>
          <p:nvPr/>
        </p:nvCxnSpPr>
        <p:spPr>
          <a:xfrm rot="5400000" flipH="1" flipV="1">
            <a:off x="3633789" y="4191805"/>
            <a:ext cx="2174578" cy="610651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Simon</cp:lastModifiedBy>
  <cp:revision>7</cp:revision>
  <dcterms:created xsi:type="dcterms:W3CDTF">2017-06-08T09:04:02Z</dcterms:created>
  <dcterms:modified xsi:type="dcterms:W3CDTF">2017-06-26T07:21:35Z</dcterms:modified>
</cp:coreProperties>
</file>